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63" r:id="rId5"/>
    <p:sldId id="287" r:id="rId6"/>
    <p:sldId id="285" r:id="rId7"/>
    <p:sldId id="267" r:id="rId8"/>
    <p:sldId id="269" r:id="rId9"/>
    <p:sldId id="288" r:id="rId10"/>
    <p:sldId id="289" r:id="rId11"/>
    <p:sldId id="290" r:id="rId12"/>
    <p:sldId id="270" r:id="rId13"/>
    <p:sldId id="271" r:id="rId14"/>
    <p:sldId id="26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ADB"/>
    <a:srgbClr val="0070C0"/>
    <a:srgbClr val="D6D6D7"/>
    <a:srgbClr val="92D050"/>
    <a:srgbClr val="FFC000"/>
    <a:srgbClr val="58B6C0"/>
    <a:srgbClr val="7A0000"/>
    <a:srgbClr val="595959"/>
    <a:srgbClr val="262626"/>
    <a:srgbClr val="E0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95" d="100"/>
          <a:sy n="95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9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4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4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21276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문제점 및 보완책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3CEF22-6617-AF6A-337E-19B1BE227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83630"/>
              </p:ext>
            </p:extLst>
          </p:nvPr>
        </p:nvGraphicFramePr>
        <p:xfrm>
          <a:off x="227499" y="2562330"/>
          <a:ext cx="11860668" cy="3255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0583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5760085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325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AI</a:t>
                      </a:r>
                      <a:r>
                        <a:rPr lang="ko-KR" altLang="en-US"/>
                        <a:t> 서버 동기화</a:t>
                      </a:r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문제점</a:t>
                      </a:r>
                      <a:r>
                        <a:rPr lang="en-US" altLang="ko-KR"/>
                        <a:t>: AI Zombie </a:t>
                      </a:r>
                      <a:r>
                        <a:rPr lang="ko-KR" altLang="en-US"/>
                        <a:t>동기화가 제대로 이루어지지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않는 현상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보완책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서버에서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통제하도록 수정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및 구현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게임 플레이</a:t>
                      </a:r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문제점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게임 플레이가 몰입감이 떨어지는 문제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보완점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이펙트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사운드 추가를 통한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재미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몰입감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등 상승</a:t>
                      </a:r>
                      <a:endParaRPr lang="en-US" alt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65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개발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99335"/>
              </p:ext>
            </p:extLst>
          </p:nvPr>
        </p:nvGraphicFramePr>
        <p:xfrm>
          <a:off x="424161" y="2525256"/>
          <a:ext cx="11593668" cy="24816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5000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2252166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877547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2291024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296238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165609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69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일정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서버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클라이언트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4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5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  </a:t>
                      </a:r>
                      <a:r>
                        <a:rPr lang="ko-KR" altLang="en-US"/>
                        <a:t>좀비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동기화</a:t>
                      </a:r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좀비 절단 구현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버그 수정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69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 로비서버 구현</a:t>
                      </a:r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좀비 절단 마무리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이펙트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적용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사운드 적용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72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7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데이터베이스 연동</a:t>
                      </a: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마무리 작업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데모 시연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1836949" cy="774700"/>
            <a:chOff x="903734" y="1399798"/>
            <a:chExt cx="1836949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개요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조작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5466148" cy="774700"/>
            <a:chOff x="903734" y="1399798"/>
            <a:chExt cx="5466148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4532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 요소와 중점 연구 분야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3831085" cy="774700"/>
            <a:chOff x="903734" y="1399798"/>
            <a:chExt cx="3831085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구성원 역할 분담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2555095" cy="774700"/>
            <a:chOff x="903734" y="1399798"/>
            <a:chExt cx="255509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개발내용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3831086" cy="774700"/>
            <a:chOff x="903734" y="1399798"/>
            <a:chExt cx="3831086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문제점 및 보완책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3472012" cy="774700"/>
            <a:chOff x="903734" y="1399798"/>
            <a:chExt cx="3472012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2537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향후 개발 </a:t>
              </a:r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555095" cy="774700"/>
            <a:chOff x="903734" y="1399798"/>
            <a:chExt cx="2555095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데모시연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227499" y="78019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타임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~10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인원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41" y="4396933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88" y="1059544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4" y="2687672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5733341" y="1513422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5220700" y="513751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6545807" y="1275162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3701753" y="6084433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7209" y="77569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흐름도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F65883D-52DF-9092-32C9-ACCD4090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9" y="679054"/>
            <a:ext cx="4215496" cy="6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게임조작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r>
              <a:rPr lang="en-US" altLang="ko-KR" dirty="0"/>
              <a:t>, </a:t>
            </a:r>
            <a:r>
              <a:rPr lang="ko-KR" altLang="en-US" dirty="0"/>
              <a:t>문 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</a:t>
            </a:r>
            <a:r>
              <a:rPr lang="en-US" altLang="ko-KR"/>
              <a:t>: </a:t>
            </a:r>
            <a:r>
              <a:rPr lang="ko-KR" altLang="en-US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/>
              <a:t>: </a:t>
            </a:r>
            <a:r>
              <a:rPr lang="ko-KR" altLang="en-US"/>
              <a:t>일반공격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- 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en-US" altLang="ko-KR" sz="2000" b="1"/>
              <a:t>- </a:t>
            </a:r>
            <a:r>
              <a:rPr lang="ko-KR" altLang="en-US" sz="2000" b="1"/>
              <a:t>절단 </a:t>
            </a:r>
            <a:r>
              <a:rPr lang="ko-KR" altLang="en-US" sz="2000" b="1" dirty="0"/>
              <a:t>시 본체가 질량을 이용하여 애니메이션 하나로 여러 애니메이션 느낌을 표현하기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en-US" altLang="ko-KR" sz="2000" b="1"/>
              <a:t>- </a:t>
            </a:r>
            <a:r>
              <a:rPr lang="ko-KR" altLang="en-US" sz="2000" b="1"/>
              <a:t>재결합하려고 </a:t>
            </a:r>
            <a:r>
              <a:rPr lang="ko-KR" altLang="en-US" sz="2000" b="1" dirty="0"/>
              <a:t>다가올 시 꾸물거리면서 다가오며 붙기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4106108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75360" y="5177433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 descr="사람, 페인팅, 예술, 지상이(가) 표시된 사진&#10;&#10;자동 생성된 설명">
            <a:extLst>
              <a:ext uri="{FF2B5EF4-FFF2-40B4-BE49-F238E27FC236}">
                <a16:creationId xmlns:a16="http://schemas.microsoft.com/office/drawing/2014/main" id="{F8E2BF5D-10BA-C51A-FC1C-AB77CA7D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11" y="3572814"/>
            <a:ext cx="4814125" cy="2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구성원 역할 분담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2050026" y="233351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6096000" y="233351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6096000" y="2795180"/>
            <a:ext cx="33134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(</a:t>
            </a:r>
            <a:r>
              <a:rPr lang="ko-KR" altLang="en-US" sz="2400" b="1"/>
              <a:t>클라이언트</a:t>
            </a:r>
            <a:r>
              <a:rPr lang="en-US" altLang="ko-KR" sz="2400" b="1"/>
              <a:t>)</a:t>
            </a:r>
            <a:endParaRPr lang="en-US" altLang="ko-KR" sz="2400" b="1" dirty="0"/>
          </a:p>
          <a:p>
            <a:pPr algn="ctr"/>
            <a:endParaRPr lang="en-US" altLang="ko-KR" sz="2400" b="1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클라이언트 개발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애셋 적용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좀비 메쉬 절단 구현</a:t>
            </a:r>
            <a:endParaRPr lang="en-US" altLang="ko-KR" sz="2000"/>
          </a:p>
          <a:p>
            <a:pPr algn="ctr"/>
            <a:endParaRPr lang="en-US" altLang="ko-KR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1950780" y="2798723"/>
            <a:ext cx="3511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(</a:t>
            </a:r>
            <a:r>
              <a:rPr lang="ko-KR" altLang="en-US" sz="2400" b="1"/>
              <a:t>서버</a:t>
            </a:r>
            <a:r>
              <a:rPr lang="en-US" altLang="ko-KR" sz="2400" b="1"/>
              <a:t>)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서버 개발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서버</a:t>
            </a:r>
            <a:r>
              <a:rPr lang="en-US" altLang="ko-KR" sz="2000"/>
              <a:t>-</a:t>
            </a:r>
            <a:r>
              <a:rPr lang="ko-KR" altLang="en-US" sz="2000"/>
              <a:t>클라이언트 연결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동기화</a:t>
            </a:r>
            <a:endParaRPr lang="en-US" altLang="ko-KR" sz="2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7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4691</TotalTime>
  <Words>421</Words>
  <Application>Microsoft Office PowerPoint</Application>
  <PresentationFormat>와이드스크린</PresentationFormat>
  <Paragraphs>132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상준 조</cp:lastModifiedBy>
  <cp:revision>62</cp:revision>
  <dcterms:created xsi:type="dcterms:W3CDTF">2015-10-07T05:25:14Z</dcterms:created>
  <dcterms:modified xsi:type="dcterms:W3CDTF">2024-05-07T05:40:39Z</dcterms:modified>
</cp:coreProperties>
</file>